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A69EB-E77F-4BFD-81C0-898F777E3A9F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139D969-CCA7-43FE-BAE0-07BE95DB126B}">
      <dgm:prSet phldrT="[Text]"/>
      <dgm:spPr/>
      <dgm:t>
        <a:bodyPr/>
        <a:lstStyle/>
        <a:p>
          <a:r>
            <a:rPr lang="en-GB" dirty="0" smtClean="0"/>
            <a:t>The Holy Trinity</a:t>
          </a:r>
          <a:endParaRPr lang="en-GB" dirty="0"/>
        </a:p>
      </dgm:t>
    </dgm:pt>
    <dgm:pt modelId="{0C2E9999-EF2C-4639-899A-490401814125}" type="parTrans" cxnId="{5BC6DF35-1B16-4CBD-8703-88C660482630}">
      <dgm:prSet/>
      <dgm:spPr/>
      <dgm:t>
        <a:bodyPr/>
        <a:lstStyle/>
        <a:p>
          <a:endParaRPr lang="en-GB"/>
        </a:p>
      </dgm:t>
    </dgm:pt>
    <dgm:pt modelId="{33F326C3-BE78-400F-9B96-EA888ACEDAED}" type="sibTrans" cxnId="{5BC6DF35-1B16-4CBD-8703-88C660482630}">
      <dgm:prSet/>
      <dgm:spPr/>
      <dgm:t>
        <a:bodyPr/>
        <a:lstStyle/>
        <a:p>
          <a:endParaRPr lang="en-GB"/>
        </a:p>
      </dgm:t>
    </dgm:pt>
    <dgm:pt modelId="{E89B34CC-9F8D-4B11-8A8C-BBD54E26F8D4}">
      <dgm:prSet phldrT="[Text]"/>
      <dgm:spPr/>
      <dgm:t>
        <a:bodyPr/>
        <a:lstStyle/>
        <a:p>
          <a:r>
            <a:rPr lang="en-GB" dirty="0" smtClean="0"/>
            <a:t>Answer the Question</a:t>
          </a:r>
          <a:endParaRPr lang="en-GB" dirty="0"/>
        </a:p>
      </dgm:t>
    </dgm:pt>
    <dgm:pt modelId="{B2E628D6-9472-4852-A282-03F6AF427AB8}" type="parTrans" cxnId="{FE974BE3-BAC7-411D-B010-13747FFD815F}">
      <dgm:prSet/>
      <dgm:spPr/>
      <dgm:t>
        <a:bodyPr/>
        <a:lstStyle/>
        <a:p>
          <a:endParaRPr lang="en-GB"/>
        </a:p>
      </dgm:t>
    </dgm:pt>
    <dgm:pt modelId="{5ED2973B-2BEA-467A-A409-F638D8353E87}" type="sibTrans" cxnId="{FE974BE3-BAC7-411D-B010-13747FFD815F}">
      <dgm:prSet/>
      <dgm:spPr/>
      <dgm:t>
        <a:bodyPr/>
        <a:lstStyle/>
        <a:p>
          <a:endParaRPr lang="en-GB"/>
        </a:p>
      </dgm:t>
    </dgm:pt>
    <dgm:pt modelId="{26271F02-1FE5-465E-941D-E2E968382F03}">
      <dgm:prSet phldrT="[Text]"/>
      <dgm:spPr/>
      <dgm:t>
        <a:bodyPr/>
        <a:lstStyle/>
        <a:p>
          <a:r>
            <a:rPr lang="en-GB" dirty="0" smtClean="0"/>
            <a:t>Supporting Own Knowledge</a:t>
          </a:r>
          <a:endParaRPr lang="en-GB" dirty="0"/>
        </a:p>
      </dgm:t>
    </dgm:pt>
    <dgm:pt modelId="{607DEFF6-7DAD-41DC-9146-6FC0A1BBC86B}" type="parTrans" cxnId="{5F2630AE-9F85-41D4-BBEE-771EA513966E}">
      <dgm:prSet/>
      <dgm:spPr/>
      <dgm:t>
        <a:bodyPr/>
        <a:lstStyle/>
        <a:p>
          <a:endParaRPr lang="en-GB"/>
        </a:p>
      </dgm:t>
    </dgm:pt>
    <dgm:pt modelId="{FF4BCA1E-F3CD-4DDB-B19E-399EF8F26199}" type="sibTrans" cxnId="{5F2630AE-9F85-41D4-BBEE-771EA513966E}">
      <dgm:prSet/>
      <dgm:spPr/>
      <dgm:t>
        <a:bodyPr/>
        <a:lstStyle/>
        <a:p>
          <a:endParaRPr lang="en-GB"/>
        </a:p>
      </dgm:t>
    </dgm:pt>
    <dgm:pt modelId="{BDB30329-3E6F-4124-AAC3-62B92B6F4CF3}">
      <dgm:prSet phldrT="[Text]"/>
      <dgm:spPr/>
      <dgm:t>
        <a:bodyPr/>
        <a:lstStyle/>
        <a:p>
          <a:r>
            <a:rPr lang="en-GB" dirty="0" smtClean="0"/>
            <a:t>Source based evidence</a:t>
          </a:r>
          <a:endParaRPr lang="en-GB" dirty="0"/>
        </a:p>
      </dgm:t>
    </dgm:pt>
    <dgm:pt modelId="{1517319B-946F-4AD4-A9B3-9B4B9F00226E}" type="parTrans" cxnId="{FA3D2D13-535F-41A9-A621-06E9B293ECEC}">
      <dgm:prSet/>
      <dgm:spPr/>
      <dgm:t>
        <a:bodyPr/>
        <a:lstStyle/>
        <a:p>
          <a:endParaRPr lang="en-GB"/>
        </a:p>
      </dgm:t>
    </dgm:pt>
    <dgm:pt modelId="{34472D97-DAA6-4366-93A3-6E68B733E417}" type="sibTrans" cxnId="{FA3D2D13-535F-41A9-A621-06E9B293ECEC}">
      <dgm:prSet/>
      <dgm:spPr/>
      <dgm:t>
        <a:bodyPr/>
        <a:lstStyle/>
        <a:p>
          <a:endParaRPr lang="en-GB"/>
        </a:p>
      </dgm:t>
    </dgm:pt>
    <dgm:pt modelId="{CD8B985F-EEE6-4BB1-88ED-82D685AEE318}" type="pres">
      <dgm:prSet presAssocID="{EFEA69EB-E77F-4BFD-81C0-898F777E3A9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C011E5-2C66-42FA-B1F2-135FFD9FDC81}" type="pres">
      <dgm:prSet presAssocID="{F139D969-CCA7-43FE-BAE0-07BE95DB126B}" presName="centerShape" presStyleLbl="node0" presStyleIdx="0" presStyleCnt="1"/>
      <dgm:spPr/>
      <dgm:t>
        <a:bodyPr/>
        <a:lstStyle/>
        <a:p>
          <a:endParaRPr lang="en-GB"/>
        </a:p>
      </dgm:t>
    </dgm:pt>
    <dgm:pt modelId="{63D65597-2CE3-484A-93C0-A91BC79F38A6}" type="pres">
      <dgm:prSet presAssocID="{E89B34CC-9F8D-4B11-8A8C-BBD54E26F8D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D51E71-829E-4B28-8BED-EDBA1016A923}" type="pres">
      <dgm:prSet presAssocID="{E89B34CC-9F8D-4B11-8A8C-BBD54E26F8D4}" presName="dummy" presStyleCnt="0"/>
      <dgm:spPr/>
    </dgm:pt>
    <dgm:pt modelId="{248FB465-7C98-4411-B568-B5425C450E28}" type="pres">
      <dgm:prSet presAssocID="{5ED2973B-2BEA-467A-A409-F638D8353E87}" presName="sibTrans" presStyleLbl="sibTrans2D1" presStyleIdx="0" presStyleCnt="3"/>
      <dgm:spPr/>
      <dgm:t>
        <a:bodyPr/>
        <a:lstStyle/>
        <a:p>
          <a:endParaRPr lang="en-GB"/>
        </a:p>
      </dgm:t>
    </dgm:pt>
    <dgm:pt modelId="{957DFC15-49A1-422E-9F0A-7401FDFD7AA8}" type="pres">
      <dgm:prSet presAssocID="{26271F02-1FE5-465E-941D-E2E968382F0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D78FBF-C043-48E9-94F2-D839CA476D7F}" type="pres">
      <dgm:prSet presAssocID="{26271F02-1FE5-465E-941D-E2E968382F03}" presName="dummy" presStyleCnt="0"/>
      <dgm:spPr/>
    </dgm:pt>
    <dgm:pt modelId="{E94C20FF-5D03-40E8-B708-2A535D87881A}" type="pres">
      <dgm:prSet presAssocID="{FF4BCA1E-F3CD-4DDB-B19E-399EF8F26199}" presName="sibTrans" presStyleLbl="sibTrans2D1" presStyleIdx="1" presStyleCnt="3"/>
      <dgm:spPr/>
      <dgm:t>
        <a:bodyPr/>
        <a:lstStyle/>
        <a:p>
          <a:endParaRPr lang="en-GB"/>
        </a:p>
      </dgm:t>
    </dgm:pt>
    <dgm:pt modelId="{546ED9AD-D5CD-45A4-9B1B-AEB0D3ACED28}" type="pres">
      <dgm:prSet presAssocID="{BDB30329-3E6F-4124-AAC3-62B92B6F4CF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09B829-F972-4F1B-8314-A511A4F308E2}" type="pres">
      <dgm:prSet presAssocID="{BDB30329-3E6F-4124-AAC3-62B92B6F4CF3}" presName="dummy" presStyleCnt="0"/>
      <dgm:spPr/>
    </dgm:pt>
    <dgm:pt modelId="{B911A69F-BC94-43FC-BC23-188C0BDB4DF3}" type="pres">
      <dgm:prSet presAssocID="{34472D97-DAA6-4366-93A3-6E68B733E417}" presName="sibTrans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FA3D2D13-535F-41A9-A621-06E9B293ECEC}" srcId="{F139D969-CCA7-43FE-BAE0-07BE95DB126B}" destId="{BDB30329-3E6F-4124-AAC3-62B92B6F4CF3}" srcOrd="2" destOrd="0" parTransId="{1517319B-946F-4AD4-A9B3-9B4B9F00226E}" sibTransId="{34472D97-DAA6-4366-93A3-6E68B733E417}"/>
    <dgm:cxn modelId="{4A82F214-E46E-4AD7-9FA6-77491539AF3D}" type="presOf" srcId="{EFEA69EB-E77F-4BFD-81C0-898F777E3A9F}" destId="{CD8B985F-EEE6-4BB1-88ED-82D685AEE318}" srcOrd="0" destOrd="0" presId="urn:microsoft.com/office/officeart/2005/8/layout/radial6"/>
    <dgm:cxn modelId="{5F2630AE-9F85-41D4-BBEE-771EA513966E}" srcId="{F139D969-CCA7-43FE-BAE0-07BE95DB126B}" destId="{26271F02-1FE5-465E-941D-E2E968382F03}" srcOrd="1" destOrd="0" parTransId="{607DEFF6-7DAD-41DC-9146-6FC0A1BBC86B}" sibTransId="{FF4BCA1E-F3CD-4DDB-B19E-399EF8F26199}"/>
    <dgm:cxn modelId="{786D8143-883C-4795-9EC1-F6F8D1C1B350}" type="presOf" srcId="{F139D969-CCA7-43FE-BAE0-07BE95DB126B}" destId="{26C011E5-2C66-42FA-B1F2-135FFD9FDC81}" srcOrd="0" destOrd="0" presId="urn:microsoft.com/office/officeart/2005/8/layout/radial6"/>
    <dgm:cxn modelId="{A6D12BBA-D74B-4963-A1BF-7CE2FDDCEE35}" type="presOf" srcId="{34472D97-DAA6-4366-93A3-6E68B733E417}" destId="{B911A69F-BC94-43FC-BC23-188C0BDB4DF3}" srcOrd="0" destOrd="0" presId="urn:microsoft.com/office/officeart/2005/8/layout/radial6"/>
    <dgm:cxn modelId="{B7210B35-9149-428C-B3D4-029934618045}" type="presOf" srcId="{26271F02-1FE5-465E-941D-E2E968382F03}" destId="{957DFC15-49A1-422E-9F0A-7401FDFD7AA8}" srcOrd="0" destOrd="0" presId="urn:microsoft.com/office/officeart/2005/8/layout/radial6"/>
    <dgm:cxn modelId="{D71D55E3-8517-49C7-9884-E732297812EF}" type="presOf" srcId="{BDB30329-3E6F-4124-AAC3-62B92B6F4CF3}" destId="{546ED9AD-D5CD-45A4-9B1B-AEB0D3ACED28}" srcOrd="0" destOrd="0" presId="urn:microsoft.com/office/officeart/2005/8/layout/radial6"/>
    <dgm:cxn modelId="{5BC6DF35-1B16-4CBD-8703-88C660482630}" srcId="{EFEA69EB-E77F-4BFD-81C0-898F777E3A9F}" destId="{F139D969-CCA7-43FE-BAE0-07BE95DB126B}" srcOrd="0" destOrd="0" parTransId="{0C2E9999-EF2C-4639-899A-490401814125}" sibTransId="{33F326C3-BE78-400F-9B96-EA888ACEDAED}"/>
    <dgm:cxn modelId="{2DD4D532-E14E-48B2-910D-2839C36282BE}" type="presOf" srcId="{FF4BCA1E-F3CD-4DDB-B19E-399EF8F26199}" destId="{E94C20FF-5D03-40E8-B708-2A535D87881A}" srcOrd="0" destOrd="0" presId="urn:microsoft.com/office/officeart/2005/8/layout/radial6"/>
    <dgm:cxn modelId="{EAFC249D-7358-4FFB-B28E-FC9319447716}" type="presOf" srcId="{5ED2973B-2BEA-467A-A409-F638D8353E87}" destId="{248FB465-7C98-4411-B568-B5425C450E28}" srcOrd="0" destOrd="0" presId="urn:microsoft.com/office/officeart/2005/8/layout/radial6"/>
    <dgm:cxn modelId="{FE974BE3-BAC7-411D-B010-13747FFD815F}" srcId="{F139D969-CCA7-43FE-BAE0-07BE95DB126B}" destId="{E89B34CC-9F8D-4B11-8A8C-BBD54E26F8D4}" srcOrd="0" destOrd="0" parTransId="{B2E628D6-9472-4852-A282-03F6AF427AB8}" sibTransId="{5ED2973B-2BEA-467A-A409-F638D8353E87}"/>
    <dgm:cxn modelId="{E3AF2252-E252-4BC1-BCB6-94EF06994B36}" type="presOf" srcId="{E89B34CC-9F8D-4B11-8A8C-BBD54E26F8D4}" destId="{63D65597-2CE3-484A-93C0-A91BC79F38A6}" srcOrd="0" destOrd="0" presId="urn:microsoft.com/office/officeart/2005/8/layout/radial6"/>
    <dgm:cxn modelId="{E9FEF5F9-A844-4DE7-92E6-ECD8EA2FF9DE}" type="presParOf" srcId="{CD8B985F-EEE6-4BB1-88ED-82D685AEE318}" destId="{26C011E5-2C66-42FA-B1F2-135FFD9FDC81}" srcOrd="0" destOrd="0" presId="urn:microsoft.com/office/officeart/2005/8/layout/radial6"/>
    <dgm:cxn modelId="{D39034D7-B37E-4057-BF10-25DD1EC3CD99}" type="presParOf" srcId="{CD8B985F-EEE6-4BB1-88ED-82D685AEE318}" destId="{63D65597-2CE3-484A-93C0-A91BC79F38A6}" srcOrd="1" destOrd="0" presId="urn:microsoft.com/office/officeart/2005/8/layout/radial6"/>
    <dgm:cxn modelId="{D70FC123-274C-4CD5-B425-F94FA04B83B7}" type="presParOf" srcId="{CD8B985F-EEE6-4BB1-88ED-82D685AEE318}" destId="{C6D51E71-829E-4B28-8BED-EDBA1016A923}" srcOrd="2" destOrd="0" presId="urn:microsoft.com/office/officeart/2005/8/layout/radial6"/>
    <dgm:cxn modelId="{A2D0BB9C-9C7F-4C44-9A93-8F0274E98449}" type="presParOf" srcId="{CD8B985F-EEE6-4BB1-88ED-82D685AEE318}" destId="{248FB465-7C98-4411-B568-B5425C450E28}" srcOrd="3" destOrd="0" presId="urn:microsoft.com/office/officeart/2005/8/layout/radial6"/>
    <dgm:cxn modelId="{88D842FB-A677-4B20-8FC7-3499C483FF4F}" type="presParOf" srcId="{CD8B985F-EEE6-4BB1-88ED-82D685AEE318}" destId="{957DFC15-49A1-422E-9F0A-7401FDFD7AA8}" srcOrd="4" destOrd="0" presId="urn:microsoft.com/office/officeart/2005/8/layout/radial6"/>
    <dgm:cxn modelId="{700439A5-0E67-42E1-9F3E-B621294D3D16}" type="presParOf" srcId="{CD8B985F-EEE6-4BB1-88ED-82D685AEE318}" destId="{23D78FBF-C043-48E9-94F2-D839CA476D7F}" srcOrd="5" destOrd="0" presId="urn:microsoft.com/office/officeart/2005/8/layout/radial6"/>
    <dgm:cxn modelId="{2DB034D7-2BCD-41B3-A109-6A1686630E97}" type="presParOf" srcId="{CD8B985F-EEE6-4BB1-88ED-82D685AEE318}" destId="{E94C20FF-5D03-40E8-B708-2A535D87881A}" srcOrd="6" destOrd="0" presId="urn:microsoft.com/office/officeart/2005/8/layout/radial6"/>
    <dgm:cxn modelId="{BB8CF6EC-908B-4E40-92E8-59230B8805C1}" type="presParOf" srcId="{CD8B985F-EEE6-4BB1-88ED-82D685AEE318}" destId="{546ED9AD-D5CD-45A4-9B1B-AEB0D3ACED28}" srcOrd="7" destOrd="0" presId="urn:microsoft.com/office/officeart/2005/8/layout/radial6"/>
    <dgm:cxn modelId="{045EEDBB-6DF8-48A0-A617-FD1F34563F1C}" type="presParOf" srcId="{CD8B985F-EEE6-4BB1-88ED-82D685AEE318}" destId="{8209B829-F972-4F1B-8314-A511A4F308E2}" srcOrd="8" destOrd="0" presId="urn:microsoft.com/office/officeart/2005/8/layout/radial6"/>
    <dgm:cxn modelId="{73A2757E-0C47-4556-AEB3-C65FF1C17581}" type="presParOf" srcId="{CD8B985F-EEE6-4BB1-88ED-82D685AEE318}" destId="{B911A69F-BC94-43FC-BC23-188C0BDB4DF3}" srcOrd="9" destOrd="0" presId="urn:microsoft.com/office/officeart/2005/8/layout/radial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F7092F-B217-4C56-ADED-72C54987EFEB}" type="doc">
      <dgm:prSet loTypeId="urn:microsoft.com/office/officeart/2005/8/layout/arrow2" loCatId="process" qsTypeId="urn:microsoft.com/office/officeart/2005/8/quickstyle/simple1" qsCatId="simple" csTypeId="urn:microsoft.com/office/officeart/2005/8/colors/accent3_1" csCatId="accent3" phldr="1"/>
      <dgm:spPr/>
    </dgm:pt>
    <dgm:pt modelId="{212151A7-CEBB-4CB0-A270-0DDC78CB96AE}">
      <dgm:prSet phldrT="[Text]" custT="1"/>
      <dgm:spPr/>
      <dgm:t>
        <a:bodyPr/>
        <a:lstStyle/>
        <a:p>
          <a:pPr algn="ctr"/>
          <a:r>
            <a:rPr lang="en-GB" sz="1400" b="1" dirty="0" smtClean="0"/>
            <a:t>What does it show?</a:t>
          </a:r>
          <a:endParaRPr lang="en-GB" sz="1400" b="1" dirty="0"/>
        </a:p>
      </dgm:t>
    </dgm:pt>
    <dgm:pt modelId="{4DE50C17-B571-4D8A-8B3E-D203C83C1E12}" type="parTrans" cxnId="{0F28FF41-5A12-452E-849B-97AF2C40DAFC}">
      <dgm:prSet/>
      <dgm:spPr/>
      <dgm:t>
        <a:bodyPr/>
        <a:lstStyle/>
        <a:p>
          <a:endParaRPr lang="en-GB"/>
        </a:p>
      </dgm:t>
    </dgm:pt>
    <dgm:pt modelId="{6B969E69-0554-44E7-9095-AA91C90E2254}" type="sibTrans" cxnId="{0F28FF41-5A12-452E-849B-97AF2C40DAFC}">
      <dgm:prSet/>
      <dgm:spPr/>
      <dgm:t>
        <a:bodyPr/>
        <a:lstStyle/>
        <a:p>
          <a:endParaRPr lang="en-GB"/>
        </a:p>
      </dgm:t>
    </dgm:pt>
    <dgm:pt modelId="{9406EDA8-D1D5-4934-AB19-2AC6CFA00790}">
      <dgm:prSet phldrT="[Text]" custT="1"/>
      <dgm:spPr/>
      <dgm:t>
        <a:bodyPr/>
        <a:lstStyle/>
        <a:p>
          <a:r>
            <a:rPr lang="en-GB" sz="1400" b="1" dirty="0" smtClean="0"/>
            <a:t>What does it not show?</a:t>
          </a:r>
          <a:endParaRPr lang="en-GB" sz="1400" b="1" dirty="0"/>
        </a:p>
      </dgm:t>
    </dgm:pt>
    <dgm:pt modelId="{AA04980F-004C-4435-8BB8-E8E322BB3FC5}" type="parTrans" cxnId="{0212810A-0A9D-4004-94E1-DF39960200CD}">
      <dgm:prSet/>
      <dgm:spPr/>
      <dgm:t>
        <a:bodyPr/>
        <a:lstStyle/>
        <a:p>
          <a:endParaRPr lang="en-GB"/>
        </a:p>
      </dgm:t>
    </dgm:pt>
    <dgm:pt modelId="{081A2040-137E-4EC0-BD59-577A7E4B4041}" type="sibTrans" cxnId="{0212810A-0A9D-4004-94E1-DF39960200CD}">
      <dgm:prSet/>
      <dgm:spPr/>
      <dgm:t>
        <a:bodyPr/>
        <a:lstStyle/>
        <a:p>
          <a:endParaRPr lang="en-GB"/>
        </a:p>
      </dgm:t>
    </dgm:pt>
    <dgm:pt modelId="{DC730890-AD20-4028-8ABD-A87DBA339D22}">
      <dgm:prSet phldrT="[Text]" custT="1"/>
      <dgm:spPr/>
      <dgm:t>
        <a:bodyPr/>
        <a:lstStyle/>
        <a:p>
          <a:r>
            <a:rPr lang="en-GB" sz="1400" b="1" dirty="0" smtClean="0"/>
            <a:t>How much of the topic does this source show?</a:t>
          </a:r>
          <a:endParaRPr lang="en-GB" sz="1400" b="1" dirty="0"/>
        </a:p>
      </dgm:t>
    </dgm:pt>
    <dgm:pt modelId="{64F571DC-D72D-4F1E-819E-76A71A3D33D1}" type="parTrans" cxnId="{C45EAED0-366D-41C2-B400-4351981A774F}">
      <dgm:prSet/>
      <dgm:spPr/>
      <dgm:t>
        <a:bodyPr/>
        <a:lstStyle/>
        <a:p>
          <a:endParaRPr lang="en-GB"/>
        </a:p>
      </dgm:t>
    </dgm:pt>
    <dgm:pt modelId="{92F731DD-2434-4A43-9319-1EE0917DE274}" type="sibTrans" cxnId="{C45EAED0-366D-41C2-B400-4351981A774F}">
      <dgm:prSet/>
      <dgm:spPr/>
      <dgm:t>
        <a:bodyPr/>
        <a:lstStyle/>
        <a:p>
          <a:endParaRPr lang="en-GB"/>
        </a:p>
      </dgm:t>
    </dgm:pt>
    <dgm:pt modelId="{5BAE3DF3-D7FC-422E-BC22-F704D559ED06}" type="pres">
      <dgm:prSet presAssocID="{6AF7092F-B217-4C56-ADED-72C54987EFEB}" presName="arrowDiagram" presStyleCnt="0">
        <dgm:presLayoutVars>
          <dgm:chMax val="5"/>
          <dgm:dir/>
          <dgm:resizeHandles val="exact"/>
        </dgm:presLayoutVars>
      </dgm:prSet>
      <dgm:spPr/>
    </dgm:pt>
    <dgm:pt modelId="{B287A945-A2D9-4326-A4F0-160F8A609A97}" type="pres">
      <dgm:prSet presAssocID="{6AF7092F-B217-4C56-ADED-72C54987EFEB}" presName="arrow" presStyleLbl="bgShp" presStyleIdx="0" presStyleCnt="1" custLinFactNeighborX="-19693" custLinFactNeighborY="17870"/>
      <dgm:spPr/>
    </dgm:pt>
    <dgm:pt modelId="{DCD49750-C6FA-472B-AD3E-F0C17E5C77D9}" type="pres">
      <dgm:prSet presAssocID="{6AF7092F-B217-4C56-ADED-72C54987EFEB}" presName="arrowDiagram3" presStyleCnt="0"/>
      <dgm:spPr/>
    </dgm:pt>
    <dgm:pt modelId="{F84D7B57-1E76-4B3D-BA7F-3E28C95CAFDE}" type="pres">
      <dgm:prSet presAssocID="{212151A7-CEBB-4CB0-A270-0DDC78CB96AE}" presName="bullet3a" presStyleLbl="node1" presStyleIdx="0" presStyleCnt="3"/>
      <dgm:spPr/>
    </dgm:pt>
    <dgm:pt modelId="{A10A5B12-C51A-4EFA-9D76-1371772AF770}" type="pres">
      <dgm:prSet presAssocID="{212151A7-CEBB-4CB0-A270-0DDC78CB96AE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508BAD-BA60-4A9E-A3E8-925D9DC1A73B}" type="pres">
      <dgm:prSet presAssocID="{9406EDA8-D1D5-4934-AB19-2AC6CFA00790}" presName="bullet3b" presStyleLbl="node1" presStyleIdx="1" presStyleCnt="3"/>
      <dgm:spPr/>
    </dgm:pt>
    <dgm:pt modelId="{E5B21FD8-70BD-4C2D-B7E2-5875486FD431}" type="pres">
      <dgm:prSet presAssocID="{9406EDA8-D1D5-4934-AB19-2AC6CFA00790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74EE1A-59BC-4647-9EBF-741BD89409EC}" type="pres">
      <dgm:prSet presAssocID="{DC730890-AD20-4028-8ABD-A87DBA339D22}" presName="bullet3c" presStyleLbl="node1" presStyleIdx="2" presStyleCnt="3"/>
      <dgm:spPr/>
    </dgm:pt>
    <dgm:pt modelId="{8BE762FF-E8B3-4876-B72C-01F75B90EF42}" type="pres">
      <dgm:prSet presAssocID="{DC730890-AD20-4028-8ABD-A87DBA339D22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90E71A2-965E-476C-812C-8B004A251B72}" type="presOf" srcId="{212151A7-CEBB-4CB0-A270-0DDC78CB96AE}" destId="{A10A5B12-C51A-4EFA-9D76-1371772AF770}" srcOrd="0" destOrd="0" presId="urn:microsoft.com/office/officeart/2005/8/layout/arrow2"/>
    <dgm:cxn modelId="{0F28FF41-5A12-452E-849B-97AF2C40DAFC}" srcId="{6AF7092F-B217-4C56-ADED-72C54987EFEB}" destId="{212151A7-CEBB-4CB0-A270-0DDC78CB96AE}" srcOrd="0" destOrd="0" parTransId="{4DE50C17-B571-4D8A-8B3E-D203C83C1E12}" sibTransId="{6B969E69-0554-44E7-9095-AA91C90E2254}"/>
    <dgm:cxn modelId="{C45EAED0-366D-41C2-B400-4351981A774F}" srcId="{6AF7092F-B217-4C56-ADED-72C54987EFEB}" destId="{DC730890-AD20-4028-8ABD-A87DBA339D22}" srcOrd="2" destOrd="0" parTransId="{64F571DC-D72D-4F1E-819E-76A71A3D33D1}" sibTransId="{92F731DD-2434-4A43-9319-1EE0917DE274}"/>
    <dgm:cxn modelId="{78204619-9F33-4F6A-BDBD-E08919805746}" type="presOf" srcId="{6AF7092F-B217-4C56-ADED-72C54987EFEB}" destId="{5BAE3DF3-D7FC-422E-BC22-F704D559ED06}" srcOrd="0" destOrd="0" presId="urn:microsoft.com/office/officeart/2005/8/layout/arrow2"/>
    <dgm:cxn modelId="{0212810A-0A9D-4004-94E1-DF39960200CD}" srcId="{6AF7092F-B217-4C56-ADED-72C54987EFEB}" destId="{9406EDA8-D1D5-4934-AB19-2AC6CFA00790}" srcOrd="1" destOrd="0" parTransId="{AA04980F-004C-4435-8BB8-E8E322BB3FC5}" sibTransId="{081A2040-137E-4EC0-BD59-577A7E4B4041}"/>
    <dgm:cxn modelId="{9DDED2A6-2537-4189-B1E0-73693235FE31}" type="presOf" srcId="{DC730890-AD20-4028-8ABD-A87DBA339D22}" destId="{8BE762FF-E8B3-4876-B72C-01F75B90EF42}" srcOrd="0" destOrd="0" presId="urn:microsoft.com/office/officeart/2005/8/layout/arrow2"/>
    <dgm:cxn modelId="{3FCE4FB8-0A22-456C-A336-9F1247704275}" type="presOf" srcId="{9406EDA8-D1D5-4934-AB19-2AC6CFA00790}" destId="{E5B21FD8-70BD-4C2D-B7E2-5875486FD431}" srcOrd="0" destOrd="0" presId="urn:microsoft.com/office/officeart/2005/8/layout/arrow2"/>
    <dgm:cxn modelId="{D9AC17BB-E6E3-48E7-AB49-E49BABA98177}" type="presParOf" srcId="{5BAE3DF3-D7FC-422E-BC22-F704D559ED06}" destId="{B287A945-A2D9-4326-A4F0-160F8A609A97}" srcOrd="0" destOrd="0" presId="urn:microsoft.com/office/officeart/2005/8/layout/arrow2"/>
    <dgm:cxn modelId="{7676767B-0EB0-4166-BCF7-766C528566AC}" type="presParOf" srcId="{5BAE3DF3-D7FC-422E-BC22-F704D559ED06}" destId="{DCD49750-C6FA-472B-AD3E-F0C17E5C77D9}" srcOrd="1" destOrd="0" presId="urn:microsoft.com/office/officeart/2005/8/layout/arrow2"/>
    <dgm:cxn modelId="{0C891DF8-2CA6-4A81-B032-B54B38DDB32E}" type="presParOf" srcId="{DCD49750-C6FA-472B-AD3E-F0C17E5C77D9}" destId="{F84D7B57-1E76-4B3D-BA7F-3E28C95CAFDE}" srcOrd="0" destOrd="0" presId="urn:microsoft.com/office/officeart/2005/8/layout/arrow2"/>
    <dgm:cxn modelId="{FD84C468-9C21-42CA-9BB7-E1949F333E85}" type="presParOf" srcId="{DCD49750-C6FA-472B-AD3E-F0C17E5C77D9}" destId="{A10A5B12-C51A-4EFA-9D76-1371772AF770}" srcOrd="1" destOrd="0" presId="urn:microsoft.com/office/officeart/2005/8/layout/arrow2"/>
    <dgm:cxn modelId="{9C3A5810-8D0E-4D5C-8969-91991034F72D}" type="presParOf" srcId="{DCD49750-C6FA-472B-AD3E-F0C17E5C77D9}" destId="{6B508BAD-BA60-4A9E-A3E8-925D9DC1A73B}" srcOrd="2" destOrd="0" presId="urn:microsoft.com/office/officeart/2005/8/layout/arrow2"/>
    <dgm:cxn modelId="{6FD0212F-ECA9-4457-9401-A7DF1DADB1BA}" type="presParOf" srcId="{DCD49750-C6FA-472B-AD3E-F0C17E5C77D9}" destId="{E5B21FD8-70BD-4C2D-B7E2-5875486FD431}" srcOrd="3" destOrd="0" presId="urn:microsoft.com/office/officeart/2005/8/layout/arrow2"/>
    <dgm:cxn modelId="{456D435A-A71B-48F9-B36D-19FA66602195}" type="presParOf" srcId="{DCD49750-C6FA-472B-AD3E-F0C17E5C77D9}" destId="{F374EE1A-59BC-4647-9EBF-741BD89409EC}" srcOrd="4" destOrd="0" presId="urn:microsoft.com/office/officeart/2005/8/layout/arrow2"/>
    <dgm:cxn modelId="{84B1DD6A-7B57-4AA1-88BD-49ACE08F436E}" type="presParOf" srcId="{DCD49750-C6FA-472B-AD3E-F0C17E5C77D9}" destId="{8BE762FF-E8B3-4876-B72C-01F75B90EF42}" srcOrd="5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E8D1B-AD0E-462E-B939-80D54C84D3F1}" type="datetimeFigureOut">
              <a:rPr lang="en-GB" smtClean="0"/>
              <a:t>11/10/2012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7C692-5CB2-4CA8-A58A-2B3F3E81566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813690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u="sng" dirty="0" smtClean="0"/>
              <a:t>Question Guidance</a:t>
            </a:r>
            <a:r>
              <a:rPr lang="en-GB" sz="3600" dirty="0" smtClean="0"/>
              <a:t>:</a:t>
            </a:r>
          </a:p>
          <a:p>
            <a:pPr algn="ctr"/>
            <a:r>
              <a:rPr lang="en-GB" sz="3600" dirty="0" smtClean="0"/>
              <a:t>How far does this source explain that...?</a:t>
            </a:r>
            <a:endParaRPr lang="en-GB" sz="3600" dirty="0"/>
          </a:p>
        </p:txBody>
      </p:sp>
      <p:pic>
        <p:nvPicPr>
          <p:cNvPr id="5122" name="Picture 2" descr="http://express.howstuffworks.com/gif/wq-iceberg-under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824" y="1744013"/>
            <a:ext cx="2880320" cy="38452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6387" y="5292206"/>
            <a:ext cx="813690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u="sng" dirty="0" smtClean="0"/>
              <a:t>Lesson Objectives</a:t>
            </a:r>
            <a:r>
              <a:rPr lang="en-GB" sz="3200" dirty="0" smtClean="0"/>
              <a:t> I will be able to…</a:t>
            </a:r>
          </a:p>
          <a:p>
            <a:r>
              <a:rPr lang="en-GB" sz="3200" dirty="0" smtClean="0"/>
              <a:t>answer an “iceberg” source question.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250202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Golden Rule to be applied to the </a:t>
            </a:r>
            <a:r>
              <a:rPr lang="en-GB" b="1" dirty="0" smtClean="0">
                <a:solidFill>
                  <a:srgbClr val="FF0000"/>
                </a:solidFill>
              </a:rPr>
              <a:t>Holy Trinity</a:t>
            </a:r>
            <a:r>
              <a:rPr lang="en-GB" dirty="0" smtClean="0"/>
              <a:t> for the Iceberg Question</a:t>
            </a:r>
            <a:endParaRPr lang="en-GB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3347864" y="20608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539552" y="1772816"/>
          <a:ext cx="3984104" cy="296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4797152"/>
            <a:ext cx="640871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b="1" dirty="0" smtClean="0"/>
              <a:t>How far does this source explain the reasons for the Russian defeat in WWI?</a:t>
            </a:r>
            <a:endParaRPr lang="en-GB" sz="32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60648"/>
            <a:ext cx="69056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99849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48570"/>
            <a:ext cx="849694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000" b="1" dirty="0" smtClean="0"/>
              <a:t>How far does this source explain that ...?</a:t>
            </a:r>
            <a:endParaRPr lang="en-GB" sz="2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3702502"/>
              </p:ext>
            </p:extLst>
          </p:nvPr>
        </p:nvGraphicFramePr>
        <p:xfrm>
          <a:off x="683568" y="980728"/>
          <a:ext cx="7848872" cy="4948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150"/>
                <a:gridCol w="6305722"/>
              </a:tblGrid>
              <a:tr h="759655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What</a:t>
                      </a:r>
                      <a:r>
                        <a:rPr lang="en-GB" sz="1100" baseline="0" dirty="0" smtClean="0"/>
                        <a:t> aspect of the topic does it help to explain?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This</a:t>
                      </a:r>
                      <a:r>
                        <a:rPr lang="en-GB" sz="1100" baseline="0" dirty="0" smtClean="0"/>
                        <a:t> source helps to explain (all / most / some) of the reasons behind ....                               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759655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Nature and Origin of</a:t>
                      </a:r>
                      <a:r>
                        <a:rPr lang="en-GB" sz="1100" baseline="0" dirty="0" smtClean="0"/>
                        <a:t> the source (Who, What, Where and When was it produced?)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This source</a:t>
                      </a:r>
                      <a:r>
                        <a:rPr lang="en-GB" sz="1100" baseline="0" dirty="0" smtClean="0"/>
                        <a:t> was produced by                       in               and was aimed at...</a:t>
                      </a:r>
                    </a:p>
                    <a:p>
                      <a:endParaRPr lang="en-GB" sz="1100" baseline="0" dirty="0" smtClean="0"/>
                    </a:p>
                    <a:p>
                      <a:r>
                        <a:rPr lang="en-GB" sz="1100" baseline="0" dirty="0" smtClean="0"/>
                        <a:t>Therefore it is (not) reliable because...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baseline="0" dirty="0" smtClean="0"/>
                    </a:p>
                    <a:p>
                      <a:endParaRPr lang="en-GB" sz="1100" baseline="0" dirty="0" smtClean="0"/>
                    </a:p>
                    <a:p>
                      <a:endParaRPr lang="en-GB" sz="1100" baseline="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1097280">
                <a:tc>
                  <a:txBody>
                    <a:bodyPr/>
                    <a:lstStyle/>
                    <a:p>
                      <a:r>
                        <a:rPr lang="en-GB" sz="1100" baseline="0" dirty="0" smtClean="0"/>
                        <a:t>Relevant own knowledge which supports Nature and detail of the Source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(Possible sentence starters: This links to…/ I know from my own knowledge…/ This</a:t>
                      </a:r>
                      <a:r>
                        <a:rPr lang="en-GB" sz="1100" baseline="0" dirty="0" smtClean="0"/>
                        <a:t> is relevant to…/ This can be seen when….)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567817"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What aspect does it not help to explain?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However, what the source fails to discuss / show are the following</a:t>
                      </a:r>
                      <a:r>
                        <a:rPr lang="en-GB" sz="1100" baseline="0" dirty="0" smtClean="0"/>
                        <a:t> ...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1266092">
                <a:tc>
                  <a:txBody>
                    <a:bodyPr/>
                    <a:lstStyle/>
                    <a:p>
                      <a:r>
                        <a:rPr lang="en-GB" sz="1100" baseline="0" dirty="0" smtClean="0"/>
                        <a:t>Relevant own knowledge which supports previous Source Detail</a:t>
                      </a:r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/>
                        <a:t>(Possible sentence starters: This links to…/ I know from my own knowledge…/ This</a:t>
                      </a:r>
                      <a:r>
                        <a:rPr lang="en-GB" sz="1100" baseline="0" dirty="0" smtClean="0"/>
                        <a:t> is relevant to…/ This can be seen when….)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8365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332656"/>
            <a:ext cx="5976664" cy="648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652120" y="620688"/>
            <a:ext cx="2376264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b="1" dirty="0" smtClean="0"/>
              <a:t>How far does this source explain this reasons for the unpopularity of the Tsar?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xmlns="" val="1114405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The Golden Rule to be applied to the Holy Trinity for the Iceberg Question</vt:lpstr>
      <vt:lpstr>Slide 3</vt:lpstr>
      <vt:lpstr>Slide 4</vt:lpstr>
      <vt:lpstr>Slide 5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1</cp:revision>
  <dcterms:created xsi:type="dcterms:W3CDTF">2012-10-11T11:30:32Z</dcterms:created>
  <dcterms:modified xsi:type="dcterms:W3CDTF">2012-10-11T11:31:23Z</dcterms:modified>
</cp:coreProperties>
</file>